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7" r:id="rId2"/>
    <p:sldId id="258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342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image" Target="../media/image2.jpg"/><Relationship Id="rId5" Type="http://schemas.openxmlformats.org/officeDocument/2006/relationships/image" Target="../media/image6.jpg"/><Relationship Id="rId4" Type="http://schemas.openxmlformats.org/officeDocument/2006/relationships/image" Target="../media/image5.jpe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image" Target="../media/image2.jpg"/><Relationship Id="rId5" Type="http://schemas.openxmlformats.org/officeDocument/2006/relationships/image" Target="../media/image6.jpg"/><Relationship Id="rId4" Type="http://schemas.openxmlformats.org/officeDocument/2006/relationships/image" Target="../media/image5.jpe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FC7CCB1-3070-433A-B824-DBE8BD5FE4D8}" type="doc">
      <dgm:prSet loTypeId="urn:microsoft.com/office/officeart/2005/8/layout/vList3" loCatId="list" qsTypeId="urn:microsoft.com/office/officeart/2005/8/quickstyle/simple1" qsCatId="simple" csTypeId="urn:microsoft.com/office/officeart/2005/8/colors/accent2_1" csCatId="accent2" phldr="1"/>
      <dgm:spPr/>
      <dgm:t>
        <a:bodyPr/>
        <a:lstStyle/>
        <a:p>
          <a:endParaRPr lang="en-GB"/>
        </a:p>
      </dgm:t>
    </dgm:pt>
    <dgm:pt modelId="{26309789-79BE-4FC4-BF65-6AFF369B6FB7}">
      <dgm:prSet phldrT="[Text]" custT="1"/>
      <dgm:spPr/>
      <dgm:t>
        <a:bodyPr/>
        <a:lstStyle/>
        <a:p>
          <a:pPr algn="l"/>
          <a:r>
            <a:rPr lang="en-GB" sz="4400" dirty="0"/>
            <a:t>Participation</a:t>
          </a:r>
        </a:p>
      </dgm:t>
    </dgm:pt>
    <dgm:pt modelId="{D4DD9EBE-1904-4D97-903D-D39AB097297F}" type="parTrans" cxnId="{1AE2B058-A5E6-46D5-BF94-1CE3678FC957}">
      <dgm:prSet/>
      <dgm:spPr/>
      <dgm:t>
        <a:bodyPr/>
        <a:lstStyle/>
        <a:p>
          <a:endParaRPr lang="en-GB"/>
        </a:p>
      </dgm:t>
    </dgm:pt>
    <dgm:pt modelId="{5CD7D4AC-18F4-45AE-ADF6-3FFB89727DB8}" type="sibTrans" cxnId="{1AE2B058-A5E6-46D5-BF94-1CE3678FC957}">
      <dgm:prSet/>
      <dgm:spPr/>
      <dgm:t>
        <a:bodyPr/>
        <a:lstStyle/>
        <a:p>
          <a:endParaRPr lang="en-GB"/>
        </a:p>
      </dgm:t>
    </dgm:pt>
    <dgm:pt modelId="{94DB4A7D-19ED-4EB4-89B8-536F74EB484C}">
      <dgm:prSet phldrT="[Text]" custT="1"/>
      <dgm:spPr/>
      <dgm:t>
        <a:bodyPr/>
        <a:lstStyle/>
        <a:p>
          <a:pPr algn="l"/>
          <a:r>
            <a:rPr lang="en-GB" sz="4400" dirty="0"/>
            <a:t>Accountability</a:t>
          </a:r>
        </a:p>
      </dgm:t>
    </dgm:pt>
    <dgm:pt modelId="{B0197AC1-0D4A-40CB-87EE-E91D47DEFFD2}" type="parTrans" cxnId="{015420C4-435F-41FC-9094-93EF7BFCE790}">
      <dgm:prSet/>
      <dgm:spPr/>
      <dgm:t>
        <a:bodyPr/>
        <a:lstStyle/>
        <a:p>
          <a:endParaRPr lang="en-GB"/>
        </a:p>
      </dgm:t>
    </dgm:pt>
    <dgm:pt modelId="{2313EFE9-827B-4F67-8B2B-A59C7C86DB1F}" type="sibTrans" cxnId="{015420C4-435F-41FC-9094-93EF7BFCE790}">
      <dgm:prSet/>
      <dgm:spPr/>
      <dgm:t>
        <a:bodyPr/>
        <a:lstStyle/>
        <a:p>
          <a:endParaRPr lang="en-GB"/>
        </a:p>
      </dgm:t>
    </dgm:pt>
    <dgm:pt modelId="{F97C90DE-D4FF-49E8-8EFC-37B4A9C5E9CA}">
      <dgm:prSet phldrT="[Text]" custT="1"/>
      <dgm:spPr/>
      <dgm:t>
        <a:bodyPr/>
        <a:lstStyle/>
        <a:p>
          <a:pPr algn="l"/>
          <a:r>
            <a:rPr lang="en-GB" sz="4400" dirty="0"/>
            <a:t>Non-discrimination</a:t>
          </a:r>
        </a:p>
      </dgm:t>
    </dgm:pt>
    <dgm:pt modelId="{F344CAAC-6B30-458A-86EF-F3B6E0CEEEC7}" type="parTrans" cxnId="{CFDCDD3E-99F3-4B22-9FFE-244E8AF204D5}">
      <dgm:prSet/>
      <dgm:spPr/>
      <dgm:t>
        <a:bodyPr/>
        <a:lstStyle/>
        <a:p>
          <a:endParaRPr lang="en-GB"/>
        </a:p>
      </dgm:t>
    </dgm:pt>
    <dgm:pt modelId="{5648FAA5-CBA4-46A8-97A7-BA732F545750}" type="sibTrans" cxnId="{CFDCDD3E-99F3-4B22-9FFE-244E8AF204D5}">
      <dgm:prSet/>
      <dgm:spPr/>
      <dgm:t>
        <a:bodyPr/>
        <a:lstStyle/>
        <a:p>
          <a:endParaRPr lang="en-GB"/>
        </a:p>
      </dgm:t>
    </dgm:pt>
    <dgm:pt modelId="{85D36742-4AB5-46E3-9150-AC880BCD45BD}">
      <dgm:prSet phldrT="[Text]" custT="1"/>
      <dgm:spPr/>
      <dgm:t>
        <a:bodyPr/>
        <a:lstStyle/>
        <a:p>
          <a:pPr algn="l"/>
          <a:r>
            <a:rPr lang="en-GB" sz="4400" dirty="0"/>
            <a:t>Empowerment</a:t>
          </a:r>
        </a:p>
      </dgm:t>
    </dgm:pt>
    <dgm:pt modelId="{9B1B67AE-A52A-4E54-9D2F-16883361B9F9}" type="parTrans" cxnId="{384A6E31-B0DB-4344-B0F0-20BB9A6EDC32}">
      <dgm:prSet/>
      <dgm:spPr/>
      <dgm:t>
        <a:bodyPr/>
        <a:lstStyle/>
        <a:p>
          <a:endParaRPr lang="en-GB"/>
        </a:p>
      </dgm:t>
    </dgm:pt>
    <dgm:pt modelId="{4C951CAB-A1A7-41F6-8178-5B4AAD94F769}" type="sibTrans" cxnId="{384A6E31-B0DB-4344-B0F0-20BB9A6EDC32}">
      <dgm:prSet/>
      <dgm:spPr/>
      <dgm:t>
        <a:bodyPr/>
        <a:lstStyle/>
        <a:p>
          <a:endParaRPr lang="en-GB"/>
        </a:p>
      </dgm:t>
    </dgm:pt>
    <dgm:pt modelId="{98A6D0AA-A040-4001-A677-C2EAD6CE1942}">
      <dgm:prSet phldrT="[Text]" custT="1"/>
      <dgm:spPr/>
      <dgm:t>
        <a:bodyPr/>
        <a:lstStyle/>
        <a:p>
          <a:pPr algn="l"/>
          <a:endParaRPr lang="en-GB" sz="4400" dirty="0"/>
        </a:p>
        <a:p>
          <a:pPr algn="l"/>
          <a:r>
            <a:rPr lang="en-GB" sz="4400" dirty="0"/>
            <a:t>Law</a:t>
          </a:r>
        </a:p>
        <a:p>
          <a:pPr algn="ctr"/>
          <a:endParaRPr lang="en-GB" sz="4400" dirty="0"/>
        </a:p>
      </dgm:t>
    </dgm:pt>
    <dgm:pt modelId="{E4EB28B2-E98E-4BDE-9D7C-871B56588A75}" type="parTrans" cxnId="{A0A66965-F45B-43B7-9885-11D01E51B92F}">
      <dgm:prSet/>
      <dgm:spPr/>
      <dgm:t>
        <a:bodyPr/>
        <a:lstStyle/>
        <a:p>
          <a:endParaRPr lang="en-GB"/>
        </a:p>
      </dgm:t>
    </dgm:pt>
    <dgm:pt modelId="{CF1F0021-3B8C-48B1-A1B7-7780C5910A84}" type="sibTrans" cxnId="{A0A66965-F45B-43B7-9885-11D01E51B92F}">
      <dgm:prSet/>
      <dgm:spPr/>
      <dgm:t>
        <a:bodyPr/>
        <a:lstStyle/>
        <a:p>
          <a:endParaRPr lang="en-GB"/>
        </a:p>
      </dgm:t>
    </dgm:pt>
    <dgm:pt modelId="{21547E86-3C4D-45D5-8A5A-6A2A6B70E52A}" type="pres">
      <dgm:prSet presAssocID="{9FC7CCB1-3070-433A-B824-DBE8BD5FE4D8}" presName="linearFlow" presStyleCnt="0">
        <dgm:presLayoutVars>
          <dgm:dir/>
          <dgm:resizeHandles val="exact"/>
        </dgm:presLayoutVars>
      </dgm:prSet>
      <dgm:spPr/>
    </dgm:pt>
    <dgm:pt modelId="{11A82C4E-AFEB-400B-B540-CA471B126739}" type="pres">
      <dgm:prSet presAssocID="{26309789-79BE-4FC4-BF65-6AFF369B6FB7}" presName="composite" presStyleCnt="0"/>
      <dgm:spPr/>
    </dgm:pt>
    <dgm:pt modelId="{BAFD10FC-2C72-427D-AA3F-C13E263BA426}" type="pres">
      <dgm:prSet presAssocID="{26309789-79BE-4FC4-BF65-6AFF369B6FB7}" presName="imgShp" presStyleLbl="fgImgPlace1" presStyleIdx="0" presStyleCnt="5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2000" r="-2000"/>
          </a:stretch>
        </a:blipFill>
      </dgm:spPr>
    </dgm:pt>
    <dgm:pt modelId="{95C8A2C0-3326-4025-9F96-F6CFC668ABAE}" type="pres">
      <dgm:prSet presAssocID="{26309789-79BE-4FC4-BF65-6AFF369B6FB7}" presName="txShp" presStyleLbl="node1" presStyleIdx="0" presStyleCnt="5" custLinFactNeighborX="901" custLinFactNeighborY="-3503">
        <dgm:presLayoutVars>
          <dgm:bulletEnabled val="1"/>
        </dgm:presLayoutVars>
      </dgm:prSet>
      <dgm:spPr/>
    </dgm:pt>
    <dgm:pt modelId="{F50BA9DB-3B90-42CC-B9D1-27C8FE676818}" type="pres">
      <dgm:prSet presAssocID="{5CD7D4AC-18F4-45AE-ADF6-3FFB89727DB8}" presName="spacing" presStyleCnt="0"/>
      <dgm:spPr/>
    </dgm:pt>
    <dgm:pt modelId="{290133C8-7902-467C-89AF-CDC615AFF67B}" type="pres">
      <dgm:prSet presAssocID="{94DB4A7D-19ED-4EB4-89B8-536F74EB484C}" presName="composite" presStyleCnt="0"/>
      <dgm:spPr/>
    </dgm:pt>
    <dgm:pt modelId="{97D3A112-5AF2-492F-B737-1F723C5D3D0E}" type="pres">
      <dgm:prSet presAssocID="{94DB4A7D-19ED-4EB4-89B8-536F74EB484C}" presName="imgShp" presStyleLbl="fgImgPlace1" presStyleIdx="1" presStyleCnt="5"/>
      <dgm:spPr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2000" b="-2000"/>
          </a:stretch>
        </a:blipFill>
      </dgm:spPr>
    </dgm:pt>
    <dgm:pt modelId="{B2717947-BF58-4FBB-9B9F-BE53BC704101}" type="pres">
      <dgm:prSet presAssocID="{94DB4A7D-19ED-4EB4-89B8-536F74EB484C}" presName="txShp" presStyleLbl="node1" presStyleIdx="1" presStyleCnt="5">
        <dgm:presLayoutVars>
          <dgm:bulletEnabled val="1"/>
        </dgm:presLayoutVars>
      </dgm:prSet>
      <dgm:spPr/>
    </dgm:pt>
    <dgm:pt modelId="{12E93DF3-D1C6-454F-868D-1B1E417C1FE7}" type="pres">
      <dgm:prSet presAssocID="{2313EFE9-827B-4F67-8B2B-A59C7C86DB1F}" presName="spacing" presStyleCnt="0"/>
      <dgm:spPr/>
    </dgm:pt>
    <dgm:pt modelId="{85FAC8CE-9F4A-4D3F-8772-7593396A31D7}" type="pres">
      <dgm:prSet presAssocID="{F97C90DE-D4FF-49E8-8EFC-37B4A9C5E9CA}" presName="composite" presStyleCnt="0"/>
      <dgm:spPr/>
    </dgm:pt>
    <dgm:pt modelId="{B548E715-D02B-42A7-B843-6F2BF1C5905E}" type="pres">
      <dgm:prSet presAssocID="{F97C90DE-D4FF-49E8-8EFC-37B4A9C5E9CA}" presName="imgShp" presStyleLbl="fgImgPlace1" presStyleIdx="2" presStyleCnt="5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50000" r="-50000"/>
          </a:stretch>
        </a:blipFill>
      </dgm:spPr>
    </dgm:pt>
    <dgm:pt modelId="{BE4DC582-651B-42C8-A98E-BA96BF511C68}" type="pres">
      <dgm:prSet presAssocID="{F97C90DE-D4FF-49E8-8EFC-37B4A9C5E9CA}" presName="txShp" presStyleLbl="node1" presStyleIdx="2" presStyleCnt="5" custLinFactNeighborX="-946" custLinFactNeighborY="8113">
        <dgm:presLayoutVars>
          <dgm:bulletEnabled val="1"/>
        </dgm:presLayoutVars>
      </dgm:prSet>
      <dgm:spPr/>
    </dgm:pt>
    <dgm:pt modelId="{415DF39F-F310-4D0F-904E-9308BC153FB5}" type="pres">
      <dgm:prSet presAssocID="{5648FAA5-CBA4-46A8-97A7-BA732F545750}" presName="spacing" presStyleCnt="0"/>
      <dgm:spPr/>
    </dgm:pt>
    <dgm:pt modelId="{07E44908-A60F-4521-9595-31AAB53ABC92}" type="pres">
      <dgm:prSet presAssocID="{85D36742-4AB5-46E3-9150-AC880BCD45BD}" presName="composite" presStyleCnt="0"/>
      <dgm:spPr/>
    </dgm:pt>
    <dgm:pt modelId="{BEBCA3D4-770A-49C4-AC94-906EDBB1147A}" type="pres">
      <dgm:prSet presAssocID="{85D36742-4AB5-46E3-9150-AC880BCD45BD}" presName="imgShp" presStyleLbl="fgImgPlace1" presStyleIdx="3" presStyleCnt="5"/>
      <dgm:spPr>
        <a:blipFill>
          <a:blip xmlns:r="http://schemas.openxmlformats.org/officeDocument/2006/relationships"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44000" r="-44000"/>
          </a:stretch>
        </a:blipFill>
      </dgm:spPr>
    </dgm:pt>
    <dgm:pt modelId="{06C049E8-C94E-4853-A00E-80AE924A29B9}" type="pres">
      <dgm:prSet presAssocID="{85D36742-4AB5-46E3-9150-AC880BCD45BD}" presName="txShp" presStyleLbl="node1" presStyleIdx="3" presStyleCnt="5">
        <dgm:presLayoutVars>
          <dgm:bulletEnabled val="1"/>
        </dgm:presLayoutVars>
      </dgm:prSet>
      <dgm:spPr/>
    </dgm:pt>
    <dgm:pt modelId="{0A118BFC-B3B0-4C66-8DA9-A10D50969C4F}" type="pres">
      <dgm:prSet presAssocID="{4C951CAB-A1A7-41F6-8178-5B4AAD94F769}" presName="spacing" presStyleCnt="0"/>
      <dgm:spPr/>
    </dgm:pt>
    <dgm:pt modelId="{F3D5CCA7-D40A-45D8-9664-294F24BC915C}" type="pres">
      <dgm:prSet presAssocID="{98A6D0AA-A040-4001-A677-C2EAD6CE1942}" presName="composite" presStyleCnt="0"/>
      <dgm:spPr/>
    </dgm:pt>
    <dgm:pt modelId="{BBC22958-93D0-4873-A41D-5A90AE5C7623}" type="pres">
      <dgm:prSet presAssocID="{98A6D0AA-A040-4001-A677-C2EAD6CE1942}" presName="imgShp" presStyleLbl="fgImgPlace1" presStyleIdx="4" presStyleCnt="5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28000" r="-28000"/>
          </a:stretch>
        </a:blipFill>
      </dgm:spPr>
    </dgm:pt>
    <dgm:pt modelId="{DD19CE59-484F-4752-8FD1-46D7DAC780B6}" type="pres">
      <dgm:prSet presAssocID="{98A6D0AA-A040-4001-A677-C2EAD6CE1942}" presName="txShp" presStyleLbl="node1" presStyleIdx="4" presStyleCnt="5">
        <dgm:presLayoutVars>
          <dgm:bulletEnabled val="1"/>
        </dgm:presLayoutVars>
      </dgm:prSet>
      <dgm:spPr/>
    </dgm:pt>
  </dgm:ptLst>
  <dgm:cxnLst>
    <dgm:cxn modelId="{DB8B4004-17D5-4A54-8138-6BAE8B4F3C00}" type="presOf" srcId="{F97C90DE-D4FF-49E8-8EFC-37B4A9C5E9CA}" destId="{BE4DC582-651B-42C8-A98E-BA96BF511C68}" srcOrd="0" destOrd="0" presId="urn:microsoft.com/office/officeart/2005/8/layout/vList3"/>
    <dgm:cxn modelId="{384A6E31-B0DB-4344-B0F0-20BB9A6EDC32}" srcId="{9FC7CCB1-3070-433A-B824-DBE8BD5FE4D8}" destId="{85D36742-4AB5-46E3-9150-AC880BCD45BD}" srcOrd="3" destOrd="0" parTransId="{9B1B67AE-A52A-4E54-9D2F-16883361B9F9}" sibTransId="{4C951CAB-A1A7-41F6-8178-5B4AAD94F769}"/>
    <dgm:cxn modelId="{1D204234-2E5D-4F85-A691-94C0B99BF25B}" type="presOf" srcId="{26309789-79BE-4FC4-BF65-6AFF369B6FB7}" destId="{95C8A2C0-3326-4025-9F96-F6CFC668ABAE}" srcOrd="0" destOrd="0" presId="urn:microsoft.com/office/officeart/2005/8/layout/vList3"/>
    <dgm:cxn modelId="{CFDCDD3E-99F3-4B22-9FFE-244E8AF204D5}" srcId="{9FC7CCB1-3070-433A-B824-DBE8BD5FE4D8}" destId="{F97C90DE-D4FF-49E8-8EFC-37B4A9C5E9CA}" srcOrd="2" destOrd="0" parTransId="{F344CAAC-6B30-458A-86EF-F3B6E0CEEEC7}" sibTransId="{5648FAA5-CBA4-46A8-97A7-BA732F545750}"/>
    <dgm:cxn modelId="{1AF20942-9CAB-40F2-AF2F-E73E423EA895}" type="presOf" srcId="{94DB4A7D-19ED-4EB4-89B8-536F74EB484C}" destId="{B2717947-BF58-4FBB-9B9F-BE53BC704101}" srcOrd="0" destOrd="0" presId="urn:microsoft.com/office/officeart/2005/8/layout/vList3"/>
    <dgm:cxn modelId="{B326B542-3CED-433D-9183-443D4B8C786D}" type="presOf" srcId="{85D36742-4AB5-46E3-9150-AC880BCD45BD}" destId="{06C049E8-C94E-4853-A00E-80AE924A29B9}" srcOrd="0" destOrd="0" presId="urn:microsoft.com/office/officeart/2005/8/layout/vList3"/>
    <dgm:cxn modelId="{A0A66965-F45B-43B7-9885-11D01E51B92F}" srcId="{9FC7CCB1-3070-433A-B824-DBE8BD5FE4D8}" destId="{98A6D0AA-A040-4001-A677-C2EAD6CE1942}" srcOrd="4" destOrd="0" parTransId="{E4EB28B2-E98E-4BDE-9D7C-871B56588A75}" sibTransId="{CF1F0021-3B8C-48B1-A1B7-7780C5910A84}"/>
    <dgm:cxn modelId="{1AE2B058-A5E6-46D5-BF94-1CE3678FC957}" srcId="{9FC7CCB1-3070-433A-B824-DBE8BD5FE4D8}" destId="{26309789-79BE-4FC4-BF65-6AFF369B6FB7}" srcOrd="0" destOrd="0" parTransId="{D4DD9EBE-1904-4D97-903D-D39AB097297F}" sibTransId="{5CD7D4AC-18F4-45AE-ADF6-3FFB89727DB8}"/>
    <dgm:cxn modelId="{015420C4-435F-41FC-9094-93EF7BFCE790}" srcId="{9FC7CCB1-3070-433A-B824-DBE8BD5FE4D8}" destId="{94DB4A7D-19ED-4EB4-89B8-536F74EB484C}" srcOrd="1" destOrd="0" parTransId="{B0197AC1-0D4A-40CB-87EE-E91D47DEFFD2}" sibTransId="{2313EFE9-827B-4F67-8B2B-A59C7C86DB1F}"/>
    <dgm:cxn modelId="{710715C9-2E5A-4F7D-86EB-013A4ABEAABA}" type="presOf" srcId="{98A6D0AA-A040-4001-A677-C2EAD6CE1942}" destId="{DD19CE59-484F-4752-8FD1-46D7DAC780B6}" srcOrd="0" destOrd="0" presId="urn:microsoft.com/office/officeart/2005/8/layout/vList3"/>
    <dgm:cxn modelId="{59A34FCD-A579-4874-B81D-02FD5E2A39CA}" type="presOf" srcId="{9FC7CCB1-3070-433A-B824-DBE8BD5FE4D8}" destId="{21547E86-3C4D-45D5-8A5A-6A2A6B70E52A}" srcOrd="0" destOrd="0" presId="urn:microsoft.com/office/officeart/2005/8/layout/vList3"/>
    <dgm:cxn modelId="{EC6F4D1E-D1F0-4A2F-A15B-994447FBAE9E}" type="presParOf" srcId="{21547E86-3C4D-45D5-8A5A-6A2A6B70E52A}" destId="{11A82C4E-AFEB-400B-B540-CA471B126739}" srcOrd="0" destOrd="0" presId="urn:microsoft.com/office/officeart/2005/8/layout/vList3"/>
    <dgm:cxn modelId="{A69FF035-1388-418C-AEB9-8B168CCD1209}" type="presParOf" srcId="{11A82C4E-AFEB-400B-B540-CA471B126739}" destId="{BAFD10FC-2C72-427D-AA3F-C13E263BA426}" srcOrd="0" destOrd="0" presId="urn:microsoft.com/office/officeart/2005/8/layout/vList3"/>
    <dgm:cxn modelId="{E0730567-D59C-484D-9B49-70B3A8691667}" type="presParOf" srcId="{11A82C4E-AFEB-400B-B540-CA471B126739}" destId="{95C8A2C0-3326-4025-9F96-F6CFC668ABAE}" srcOrd="1" destOrd="0" presId="urn:microsoft.com/office/officeart/2005/8/layout/vList3"/>
    <dgm:cxn modelId="{08405C41-0BC7-4571-BA5F-EEE86B9B9AEB}" type="presParOf" srcId="{21547E86-3C4D-45D5-8A5A-6A2A6B70E52A}" destId="{F50BA9DB-3B90-42CC-B9D1-27C8FE676818}" srcOrd="1" destOrd="0" presId="urn:microsoft.com/office/officeart/2005/8/layout/vList3"/>
    <dgm:cxn modelId="{E6FF2BF4-C8BA-412F-B143-C2C9DA035195}" type="presParOf" srcId="{21547E86-3C4D-45D5-8A5A-6A2A6B70E52A}" destId="{290133C8-7902-467C-89AF-CDC615AFF67B}" srcOrd="2" destOrd="0" presId="urn:microsoft.com/office/officeart/2005/8/layout/vList3"/>
    <dgm:cxn modelId="{646060F2-9DE3-4305-9C64-44AAA24DC254}" type="presParOf" srcId="{290133C8-7902-467C-89AF-CDC615AFF67B}" destId="{97D3A112-5AF2-492F-B737-1F723C5D3D0E}" srcOrd="0" destOrd="0" presId="urn:microsoft.com/office/officeart/2005/8/layout/vList3"/>
    <dgm:cxn modelId="{8DBB81F8-0CA3-44BA-8BC4-08B16AA74E9A}" type="presParOf" srcId="{290133C8-7902-467C-89AF-CDC615AFF67B}" destId="{B2717947-BF58-4FBB-9B9F-BE53BC704101}" srcOrd="1" destOrd="0" presId="urn:microsoft.com/office/officeart/2005/8/layout/vList3"/>
    <dgm:cxn modelId="{19F7FF3E-71F8-4989-A364-92F8806A28E7}" type="presParOf" srcId="{21547E86-3C4D-45D5-8A5A-6A2A6B70E52A}" destId="{12E93DF3-D1C6-454F-868D-1B1E417C1FE7}" srcOrd="3" destOrd="0" presId="urn:microsoft.com/office/officeart/2005/8/layout/vList3"/>
    <dgm:cxn modelId="{B7A327A1-4F98-4D8F-A49C-71004AE8F4CD}" type="presParOf" srcId="{21547E86-3C4D-45D5-8A5A-6A2A6B70E52A}" destId="{85FAC8CE-9F4A-4D3F-8772-7593396A31D7}" srcOrd="4" destOrd="0" presId="urn:microsoft.com/office/officeart/2005/8/layout/vList3"/>
    <dgm:cxn modelId="{0E948342-9357-44C4-B71F-328C01F6D9B0}" type="presParOf" srcId="{85FAC8CE-9F4A-4D3F-8772-7593396A31D7}" destId="{B548E715-D02B-42A7-B843-6F2BF1C5905E}" srcOrd="0" destOrd="0" presId="urn:microsoft.com/office/officeart/2005/8/layout/vList3"/>
    <dgm:cxn modelId="{21B598DB-93F6-40A6-9F75-A3C634AE2B24}" type="presParOf" srcId="{85FAC8CE-9F4A-4D3F-8772-7593396A31D7}" destId="{BE4DC582-651B-42C8-A98E-BA96BF511C68}" srcOrd="1" destOrd="0" presId="urn:microsoft.com/office/officeart/2005/8/layout/vList3"/>
    <dgm:cxn modelId="{93978A48-150B-4D28-BCEF-B1E8D90BDFED}" type="presParOf" srcId="{21547E86-3C4D-45D5-8A5A-6A2A6B70E52A}" destId="{415DF39F-F310-4D0F-904E-9308BC153FB5}" srcOrd="5" destOrd="0" presId="urn:microsoft.com/office/officeart/2005/8/layout/vList3"/>
    <dgm:cxn modelId="{4D1B574B-EB4B-4EAC-AF4F-8DD9553300CD}" type="presParOf" srcId="{21547E86-3C4D-45D5-8A5A-6A2A6B70E52A}" destId="{07E44908-A60F-4521-9595-31AAB53ABC92}" srcOrd="6" destOrd="0" presId="urn:microsoft.com/office/officeart/2005/8/layout/vList3"/>
    <dgm:cxn modelId="{8C99FC27-05A8-42D0-882C-DE0718F9032F}" type="presParOf" srcId="{07E44908-A60F-4521-9595-31AAB53ABC92}" destId="{BEBCA3D4-770A-49C4-AC94-906EDBB1147A}" srcOrd="0" destOrd="0" presId="urn:microsoft.com/office/officeart/2005/8/layout/vList3"/>
    <dgm:cxn modelId="{62A8FC7A-4B0C-4E78-8C27-503E1BEDD898}" type="presParOf" srcId="{07E44908-A60F-4521-9595-31AAB53ABC92}" destId="{06C049E8-C94E-4853-A00E-80AE924A29B9}" srcOrd="1" destOrd="0" presId="urn:microsoft.com/office/officeart/2005/8/layout/vList3"/>
    <dgm:cxn modelId="{4DB6BBA4-8DFA-4D80-89C5-390E9FCA1011}" type="presParOf" srcId="{21547E86-3C4D-45D5-8A5A-6A2A6B70E52A}" destId="{0A118BFC-B3B0-4C66-8DA9-A10D50969C4F}" srcOrd="7" destOrd="0" presId="urn:microsoft.com/office/officeart/2005/8/layout/vList3"/>
    <dgm:cxn modelId="{5A7C5EC3-B7F7-4B9A-9E09-6B6EFF4FA678}" type="presParOf" srcId="{21547E86-3C4D-45D5-8A5A-6A2A6B70E52A}" destId="{F3D5CCA7-D40A-45D8-9664-294F24BC915C}" srcOrd="8" destOrd="0" presId="urn:microsoft.com/office/officeart/2005/8/layout/vList3"/>
    <dgm:cxn modelId="{A804D5CA-C271-496A-9D77-336CF4775170}" type="presParOf" srcId="{F3D5CCA7-D40A-45D8-9664-294F24BC915C}" destId="{BBC22958-93D0-4873-A41D-5A90AE5C7623}" srcOrd="0" destOrd="0" presId="urn:microsoft.com/office/officeart/2005/8/layout/vList3"/>
    <dgm:cxn modelId="{230B34FC-2E93-4E91-AF79-742DF39B088F}" type="presParOf" srcId="{F3D5CCA7-D40A-45D8-9664-294F24BC915C}" destId="{DD19CE59-484F-4752-8FD1-46D7DAC780B6}" srcOrd="1" destOrd="0" presId="urn:microsoft.com/office/officeart/2005/8/layout/vList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5C8A2C0-3326-4025-9F96-F6CFC668ABAE}">
      <dsp:nvSpPr>
        <dsp:cNvPr id="0" name=""/>
        <dsp:cNvSpPr/>
      </dsp:nvSpPr>
      <dsp:spPr>
        <a:xfrm rot="10800000">
          <a:off x="1705540" y="0"/>
          <a:ext cx="5842009" cy="725682"/>
        </a:xfrm>
        <a:prstGeom prst="homePlat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0006" tIns="167640" rIns="312928" bIns="167640" numCol="1" spcCol="1270" anchor="ctr" anchorCtr="0">
          <a:noAutofit/>
        </a:bodyPr>
        <a:lstStyle/>
        <a:p>
          <a:pPr marL="0" lvl="0" indent="0" algn="l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4400" kern="1200" dirty="0"/>
            <a:t>Participation</a:t>
          </a:r>
        </a:p>
      </dsp:txBody>
      <dsp:txXfrm rot="10800000">
        <a:off x="1886960" y="0"/>
        <a:ext cx="5660589" cy="725682"/>
      </dsp:txXfrm>
    </dsp:sp>
    <dsp:sp modelId="{BAFD10FC-2C72-427D-AA3F-C13E263BA426}">
      <dsp:nvSpPr>
        <dsp:cNvPr id="0" name=""/>
        <dsp:cNvSpPr/>
      </dsp:nvSpPr>
      <dsp:spPr>
        <a:xfrm>
          <a:off x="1290062" y="449"/>
          <a:ext cx="725682" cy="725682"/>
        </a:xfrm>
        <a:prstGeom prst="ellipse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2000" r="-2000"/>
          </a:stretch>
        </a:blipFill>
        <a:ln w="127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2717947-BF58-4FBB-9B9F-BE53BC704101}">
      <dsp:nvSpPr>
        <dsp:cNvPr id="0" name=""/>
        <dsp:cNvSpPr/>
      </dsp:nvSpPr>
      <dsp:spPr>
        <a:xfrm rot="10800000">
          <a:off x="1652904" y="942754"/>
          <a:ext cx="5842009" cy="725682"/>
        </a:xfrm>
        <a:prstGeom prst="homePlat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0006" tIns="167640" rIns="312928" bIns="167640" numCol="1" spcCol="1270" anchor="ctr" anchorCtr="0">
          <a:noAutofit/>
        </a:bodyPr>
        <a:lstStyle/>
        <a:p>
          <a:pPr marL="0" lvl="0" indent="0" algn="l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4400" kern="1200" dirty="0"/>
            <a:t>Accountability</a:t>
          </a:r>
        </a:p>
      </dsp:txBody>
      <dsp:txXfrm rot="10800000">
        <a:off x="1834324" y="942754"/>
        <a:ext cx="5660589" cy="725682"/>
      </dsp:txXfrm>
    </dsp:sp>
    <dsp:sp modelId="{97D3A112-5AF2-492F-B737-1F723C5D3D0E}">
      <dsp:nvSpPr>
        <dsp:cNvPr id="0" name=""/>
        <dsp:cNvSpPr/>
      </dsp:nvSpPr>
      <dsp:spPr>
        <a:xfrm>
          <a:off x="1290062" y="942754"/>
          <a:ext cx="725682" cy="725682"/>
        </a:xfrm>
        <a:prstGeom prst="ellipse">
          <a:avLst/>
        </a:prstGeom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2000" b="-2000"/>
          </a:stretch>
        </a:blipFill>
        <a:ln w="127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E4DC582-651B-42C8-A98E-BA96BF511C68}">
      <dsp:nvSpPr>
        <dsp:cNvPr id="0" name=""/>
        <dsp:cNvSpPr/>
      </dsp:nvSpPr>
      <dsp:spPr>
        <a:xfrm rot="10800000">
          <a:off x="1597638" y="1943933"/>
          <a:ext cx="5842009" cy="725682"/>
        </a:xfrm>
        <a:prstGeom prst="homePlat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0006" tIns="167640" rIns="312928" bIns="167640" numCol="1" spcCol="1270" anchor="ctr" anchorCtr="0">
          <a:noAutofit/>
        </a:bodyPr>
        <a:lstStyle/>
        <a:p>
          <a:pPr marL="0" lvl="0" indent="0" algn="l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4400" kern="1200" dirty="0"/>
            <a:t>Non-discrimination</a:t>
          </a:r>
        </a:p>
      </dsp:txBody>
      <dsp:txXfrm rot="10800000">
        <a:off x="1779058" y="1943933"/>
        <a:ext cx="5660589" cy="725682"/>
      </dsp:txXfrm>
    </dsp:sp>
    <dsp:sp modelId="{B548E715-D02B-42A7-B843-6F2BF1C5905E}">
      <dsp:nvSpPr>
        <dsp:cNvPr id="0" name=""/>
        <dsp:cNvSpPr/>
      </dsp:nvSpPr>
      <dsp:spPr>
        <a:xfrm>
          <a:off x="1290062" y="1885058"/>
          <a:ext cx="725682" cy="725682"/>
        </a:xfrm>
        <a:prstGeom prst="ellipse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50000" r="-50000"/>
          </a:stretch>
        </a:blipFill>
        <a:ln w="127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6C049E8-C94E-4853-A00E-80AE924A29B9}">
      <dsp:nvSpPr>
        <dsp:cNvPr id="0" name=""/>
        <dsp:cNvSpPr/>
      </dsp:nvSpPr>
      <dsp:spPr>
        <a:xfrm rot="10800000">
          <a:off x="1652904" y="2827363"/>
          <a:ext cx="5842009" cy="725682"/>
        </a:xfrm>
        <a:prstGeom prst="homePlat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0006" tIns="167640" rIns="312928" bIns="167640" numCol="1" spcCol="1270" anchor="ctr" anchorCtr="0">
          <a:noAutofit/>
        </a:bodyPr>
        <a:lstStyle/>
        <a:p>
          <a:pPr marL="0" lvl="0" indent="0" algn="l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4400" kern="1200" dirty="0"/>
            <a:t>Empowerment</a:t>
          </a:r>
        </a:p>
      </dsp:txBody>
      <dsp:txXfrm rot="10800000">
        <a:off x="1834324" y="2827363"/>
        <a:ext cx="5660589" cy="725682"/>
      </dsp:txXfrm>
    </dsp:sp>
    <dsp:sp modelId="{BEBCA3D4-770A-49C4-AC94-906EDBB1147A}">
      <dsp:nvSpPr>
        <dsp:cNvPr id="0" name=""/>
        <dsp:cNvSpPr/>
      </dsp:nvSpPr>
      <dsp:spPr>
        <a:xfrm>
          <a:off x="1290062" y="2827363"/>
          <a:ext cx="725682" cy="725682"/>
        </a:xfrm>
        <a:prstGeom prst="ellipse">
          <a:avLst/>
        </a:prstGeom>
        <a:blipFill>
          <a:blip xmlns:r="http://schemas.openxmlformats.org/officeDocument/2006/relationships"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44000" r="-44000"/>
          </a:stretch>
        </a:blipFill>
        <a:ln w="127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D19CE59-484F-4752-8FD1-46D7DAC780B6}">
      <dsp:nvSpPr>
        <dsp:cNvPr id="0" name=""/>
        <dsp:cNvSpPr/>
      </dsp:nvSpPr>
      <dsp:spPr>
        <a:xfrm rot="10800000">
          <a:off x="1652904" y="3769667"/>
          <a:ext cx="5842009" cy="725682"/>
        </a:xfrm>
        <a:prstGeom prst="homePlat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0006" tIns="167640" rIns="312928" bIns="167640" numCol="1" spcCol="1270" anchor="ctr" anchorCtr="0">
          <a:noAutofit/>
        </a:bodyPr>
        <a:lstStyle/>
        <a:p>
          <a:pPr marL="0" lvl="0" indent="0" algn="l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4400" kern="1200" dirty="0"/>
        </a:p>
        <a:p>
          <a:pPr marL="0" lvl="0" indent="0" algn="l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4400" kern="1200" dirty="0"/>
            <a:t>Law</a:t>
          </a:r>
        </a:p>
        <a:p>
          <a:pPr marL="0" lvl="0" indent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4400" kern="1200" dirty="0"/>
        </a:p>
      </dsp:txBody>
      <dsp:txXfrm rot="10800000">
        <a:off x="1834324" y="3769667"/>
        <a:ext cx="5660589" cy="725682"/>
      </dsp:txXfrm>
    </dsp:sp>
    <dsp:sp modelId="{BBC22958-93D0-4873-A41D-5A90AE5C7623}">
      <dsp:nvSpPr>
        <dsp:cNvPr id="0" name=""/>
        <dsp:cNvSpPr/>
      </dsp:nvSpPr>
      <dsp:spPr>
        <a:xfrm>
          <a:off x="1290062" y="3769667"/>
          <a:ext cx="725682" cy="725682"/>
        </a:xfrm>
        <a:prstGeom prst="ellipse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28000" r="-28000"/>
          </a:stretch>
        </a:blipFill>
        <a:ln w="127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3">
  <dgm:title val=""/>
  <dgm:desc val=""/>
  <dgm:catLst>
    <dgm:cat type="list" pri="14000"/>
    <dgm:cat type="convert" pri="3000"/>
    <dgm:cat type="picture" pri="27000"/>
    <dgm:cat type="pictureconvert" pri="27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1FC0C01-E8F9-40B8-A9E8-2D4E4BC8C0B8}" type="datetimeFigureOut">
              <a:rPr lang="en-GB" smtClean="0"/>
              <a:t>26/08/2019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18CFE20-6E79-4D00-BD20-59633B8F0C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501954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CHLOE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7295AF-D286-4105-8EC0-9152222B6794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0956876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en-GB" sz="1400" dirty="0"/>
              <a:t>KAVITA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648E20-3D38-4C7F-8952-69581CF225D8}" type="slidenum">
              <a:rPr lang="en-GB" smtClean="0"/>
              <a:pPr/>
              <a:t>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061054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B4F38-ACA3-4545-9459-3A5395EECED9}" type="datetimeFigureOut">
              <a:rPr lang="en-GB" smtClean="0"/>
              <a:t>26/08/2019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03993D-6558-4FBB-89F3-FD6FC531EB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876328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B4F38-ACA3-4545-9459-3A5395EECED9}" type="datetimeFigureOut">
              <a:rPr lang="en-GB" smtClean="0"/>
              <a:t>26/08/2019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03993D-6558-4FBB-89F3-FD6FC531EB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949756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B4F38-ACA3-4545-9459-3A5395EECED9}" type="datetimeFigureOut">
              <a:rPr lang="en-GB" smtClean="0"/>
              <a:t>26/08/2019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03993D-6558-4FBB-89F3-FD6FC531EB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668405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B4F38-ACA3-4545-9459-3A5395EECED9}" type="datetimeFigureOut">
              <a:rPr lang="en-GB" smtClean="0"/>
              <a:t>26/08/2019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03993D-6558-4FBB-89F3-FD6FC531EB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33942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B4F38-ACA3-4545-9459-3A5395EECED9}" type="datetimeFigureOut">
              <a:rPr lang="en-GB" smtClean="0"/>
              <a:t>26/08/2019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03993D-6558-4FBB-89F3-FD6FC531EB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96111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B4F38-ACA3-4545-9459-3A5395EECED9}" type="datetimeFigureOut">
              <a:rPr lang="en-GB" smtClean="0"/>
              <a:t>26/08/2019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03993D-6558-4FBB-89F3-FD6FC531EB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737013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B4F38-ACA3-4545-9459-3A5395EECED9}" type="datetimeFigureOut">
              <a:rPr lang="en-GB" smtClean="0"/>
              <a:t>26/08/2019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03993D-6558-4FBB-89F3-FD6FC531EB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850909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B4F38-ACA3-4545-9459-3A5395EECED9}" type="datetimeFigureOut">
              <a:rPr lang="en-GB" smtClean="0"/>
              <a:t>26/08/2019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03993D-6558-4FBB-89F3-FD6FC531EB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91232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B4F38-ACA3-4545-9459-3A5395EECED9}" type="datetimeFigureOut">
              <a:rPr lang="en-GB" smtClean="0"/>
              <a:t>26/08/2019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03993D-6558-4FBB-89F3-FD6FC531EB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947350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B4F38-ACA3-4545-9459-3A5395EECED9}" type="datetimeFigureOut">
              <a:rPr lang="en-GB" smtClean="0"/>
              <a:t>26/08/2019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03993D-6558-4FBB-89F3-FD6FC531EB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906751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B4F38-ACA3-4545-9459-3A5395EECED9}" type="datetimeFigureOut">
              <a:rPr lang="en-GB" smtClean="0"/>
              <a:t>26/08/2019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03993D-6558-4FBB-89F3-FD6FC531EB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138935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3B4F38-ACA3-4545-9459-3A5395EECED9}" type="datetimeFigureOut">
              <a:rPr lang="en-GB" smtClean="0"/>
              <a:t>26/08/2019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03993D-6558-4FBB-89F3-FD6FC531EB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439844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99156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63552" y="-99392"/>
            <a:ext cx="8229600" cy="1143000"/>
          </a:xfrm>
        </p:spPr>
        <p:txBody>
          <a:bodyPr>
            <a:normAutofit fontScale="90000"/>
          </a:bodyPr>
          <a:lstStyle/>
          <a:p>
            <a:br>
              <a:rPr lang="en-GB" b="1" dirty="0">
                <a:solidFill>
                  <a:srgbClr val="0070C0"/>
                </a:solidFill>
              </a:rPr>
            </a:br>
            <a:r>
              <a:rPr lang="en-GB" b="1" dirty="0">
                <a:solidFill>
                  <a:srgbClr val="0070C0"/>
                </a:solidFill>
              </a:rPr>
              <a:t>PANEL  PRINCIPLES</a:t>
            </a:r>
            <a:br>
              <a:rPr lang="en-GB" b="1" dirty="0">
                <a:solidFill>
                  <a:srgbClr val="0070C0"/>
                </a:solidFill>
              </a:rPr>
            </a:br>
            <a:endParaRPr lang="en-GB" b="1" dirty="0">
              <a:solidFill>
                <a:srgbClr val="0070C0"/>
              </a:solidFill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1703512" y="1196752"/>
          <a:ext cx="8784976" cy="4495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cxnSp>
        <p:nvCxnSpPr>
          <p:cNvPr id="5" name="Straight Connector 4"/>
          <p:cNvCxnSpPr/>
          <p:nvPr/>
        </p:nvCxnSpPr>
        <p:spPr>
          <a:xfrm>
            <a:off x="1981200" y="914400"/>
            <a:ext cx="8229600" cy="0"/>
          </a:xfrm>
          <a:prstGeom prst="line">
            <a:avLst/>
          </a:prstGeom>
          <a:ln w="28575">
            <a:solidFill>
              <a:srgbClr val="FFA21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9222526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9</Words>
  <Application>Microsoft Office PowerPoint</Application>
  <PresentationFormat>Widescreen</PresentationFormat>
  <Paragraphs>11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 PANEL  PRINCIPLES </vt:lpstr>
    </vt:vector>
  </TitlesOfParts>
  <Company>Scottish Government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Robertson J (Judith)</dc:creator>
  <cp:lastModifiedBy>Alison Clancy</cp:lastModifiedBy>
  <cp:revision>1</cp:revision>
  <dcterms:created xsi:type="dcterms:W3CDTF">2019-08-26T09:07:19Z</dcterms:created>
  <dcterms:modified xsi:type="dcterms:W3CDTF">2019-08-26T10:29:16Z</dcterms:modified>
</cp:coreProperties>
</file>